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45" r:id="rId8"/>
    <p:sldId id="349" r:id="rId9"/>
    <p:sldId id="346" r:id="rId10"/>
    <p:sldId id="352" r:id="rId11"/>
    <p:sldId id="353" r:id="rId12"/>
    <p:sldId id="354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　数星星的孩子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05675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这篇文章告诉我们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下雨的时候要仔细数雨滴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只要研究气候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长大后就会成为气象学家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把一件事情坚持做下去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才有可能获得成功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02767" y="100567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632188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556324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选出句子中加点字的正确读音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丽丽转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zhuǎn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zhuàn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身对后面的明明说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你不要总是转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zhuǎn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zhuàn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来转去的。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张衡刻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kè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ɡāi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苦钻研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yǎn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yán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后来成了著名的天文学家。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60014" y="2517356"/>
            <a:ext cx="2927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/>
              <a:t>·</a:t>
            </a:r>
            <a:endParaRPr lang="zh-CN" altLang="en-US" sz="2800" b="1"/>
          </a:p>
        </p:txBody>
      </p:sp>
      <p:sp>
        <p:nvSpPr>
          <p:cNvPr id="18" name="矩形 17"/>
          <p:cNvSpPr/>
          <p:nvPr/>
        </p:nvSpPr>
        <p:spPr>
          <a:xfrm>
            <a:off x="10810100" y="2517356"/>
            <a:ext cx="2927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/>
              <a:t>·</a:t>
            </a:r>
            <a:endParaRPr lang="zh-CN" altLang="en-US" sz="2800" b="1"/>
          </a:p>
        </p:txBody>
      </p:sp>
      <p:sp>
        <p:nvSpPr>
          <p:cNvPr id="19" name="矩形 18"/>
          <p:cNvSpPr/>
          <p:nvPr/>
        </p:nvSpPr>
        <p:spPr>
          <a:xfrm>
            <a:off x="1960013" y="3638584"/>
            <a:ext cx="2927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/>
              <a:t>·</a:t>
            </a:r>
            <a:endParaRPr lang="zh-CN" altLang="en-US" sz="2800" b="1"/>
          </a:p>
        </p:txBody>
      </p:sp>
      <p:sp>
        <p:nvSpPr>
          <p:cNvPr id="20" name="矩形 19"/>
          <p:cNvSpPr/>
          <p:nvPr/>
        </p:nvSpPr>
        <p:spPr>
          <a:xfrm>
            <a:off x="4833236" y="3638584"/>
            <a:ext cx="2927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/>
              <a:t>·</a:t>
            </a:r>
            <a:endParaRPr lang="zh-CN" altLang="en-US" sz="2800" b="1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171769" y="2296448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171768" y="293239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496536" y="351279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649379" y="358050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2150" y="565566"/>
            <a:ext cx="10807700" cy="3920615"/>
            <a:chOff x="692150" y="565566"/>
            <a:chExt cx="10807700" cy="392061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6556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爱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总是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花样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给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她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做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饭吃。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32362" y="1283933"/>
              <a:ext cx="3361905" cy="1590476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4010" y="1312504"/>
              <a:ext cx="2209524" cy="156190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708648" y="1207742"/>
              <a:ext cx="1219048" cy="166666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63600" y="2981419"/>
              <a:ext cx="1228571" cy="1504762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738918" y="1859006"/>
            <a:ext cx="169790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爷   爷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793010" y="177938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很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609240" y="1800223"/>
            <a:ext cx="2262158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奶   奶</a:t>
            </a: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　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976512" y="1756638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变</a:t>
            </a:r>
            <a:endParaRPr lang="zh-CN" altLang="en-US" sz="44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303423" y="3454581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晚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三、读句子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满天的星星像无数珍珠撒在碧玉盘里。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句子中说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我也能写一个这样的句子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913767" y="225258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星星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090597" y="225258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珍珠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886011" y="2888531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弯弯的月亮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98518" y="3462692"/>
            <a:ext cx="305724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小船泊在夜空中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84978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四、根据课文内容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那七颗星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连起来像一把勺子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叫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。勺口对着的那颗星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北极星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启明星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北斗七星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张衡之所以能成为著名的天文学家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主要是因为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他非常聪明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过目不忘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他刻苦钻研天文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690797" y="158856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705140" y="223971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510196" y="291014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数雨滴的孩子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沙沙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沙沙沙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下小雨啦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竺可桢搬来一个小板凳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坐在屋门旁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出神地望着房檐上滴落的小雨滴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轻轻地数着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一、二、三、四、五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他好像发现了什么奇迹。房檐下的大石板上怎么有一个一个的小坑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雨滴正好滴在小坑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吧嗒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吧嗒地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响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6523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去问妈妈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‘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水滴石穿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别小瞧这小小的雨滴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日子长了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大石板上就会被雨滴滴出一个个小坑来。读书、做事情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也是这个道理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只有坚持下去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才有可能成功。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竺可桢记住了妈妈的话。后来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他专门研究气候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成了有名的气象学家。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选自《学生天地》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75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1369688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房檐下的大石板上怎么有一个一个的小坑呢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小雨滴正好滴在小坑里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吧嗒吧嗒地响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92150" y="76618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在文中的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里填入合适的标点符号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小竺可桢的妈妈是怎么给他解释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水滴石穿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这个词的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541367" y="1356308"/>
            <a:ext cx="375424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467138" y="1874059"/>
            <a:ext cx="28725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284421" y="1874058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2150" y="3787777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别小瞧这小小的雨滴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日子长了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大石板上就会被雨滴滴出一个个小坑来。读书、做事情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也是这个道理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只有坚持下去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才有可能成功。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5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736</TotalTime>
  <Words>363</Words>
  <Application>Microsoft Office PowerPoint</Application>
  <PresentationFormat>宽屏</PresentationFormat>
  <Paragraphs>71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2025-08-29T02:43:30Z</dcterms:modified>
</cp:coreProperties>
</file>